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7104063" cy="10234613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FF181-1EC8-441D-856F-BC586D19F18D}" type="datetimeFigureOut">
              <a:rPr lang="pt-PT" smtClean="0"/>
              <a:t>28-10-2016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88B5C-3B78-4268-AB78-37B4CA82F17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63371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FF181-1EC8-441D-856F-BC586D19F18D}" type="datetimeFigureOut">
              <a:rPr lang="pt-PT" smtClean="0"/>
              <a:t>28-10-2016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88B5C-3B78-4268-AB78-37B4CA82F17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63533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FF181-1EC8-441D-856F-BC586D19F18D}" type="datetimeFigureOut">
              <a:rPr lang="pt-PT" smtClean="0"/>
              <a:t>28-10-2016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88B5C-3B78-4268-AB78-37B4CA82F17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54885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FF181-1EC8-441D-856F-BC586D19F18D}" type="datetimeFigureOut">
              <a:rPr lang="pt-PT" smtClean="0"/>
              <a:t>28-10-2016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88B5C-3B78-4268-AB78-37B4CA82F17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24049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FF181-1EC8-441D-856F-BC586D19F18D}" type="datetimeFigureOut">
              <a:rPr lang="pt-PT" smtClean="0"/>
              <a:t>28-10-2016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88B5C-3B78-4268-AB78-37B4CA82F17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75575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FF181-1EC8-441D-856F-BC586D19F18D}" type="datetimeFigureOut">
              <a:rPr lang="pt-PT" smtClean="0"/>
              <a:t>28-10-2016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88B5C-3B78-4268-AB78-37B4CA82F17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03541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FF181-1EC8-441D-856F-BC586D19F18D}" type="datetimeFigureOut">
              <a:rPr lang="pt-PT" smtClean="0"/>
              <a:t>28-10-2016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88B5C-3B78-4268-AB78-37B4CA82F17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7462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FF181-1EC8-441D-856F-BC586D19F18D}" type="datetimeFigureOut">
              <a:rPr lang="pt-PT" smtClean="0"/>
              <a:t>28-10-2016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88B5C-3B78-4268-AB78-37B4CA82F17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86427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FF181-1EC8-441D-856F-BC586D19F18D}" type="datetimeFigureOut">
              <a:rPr lang="pt-PT" smtClean="0"/>
              <a:t>28-10-2016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88B5C-3B78-4268-AB78-37B4CA82F17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83699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FF181-1EC8-441D-856F-BC586D19F18D}" type="datetimeFigureOut">
              <a:rPr lang="pt-PT" smtClean="0"/>
              <a:t>28-10-2016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88B5C-3B78-4268-AB78-37B4CA82F17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12493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FF181-1EC8-441D-856F-BC586D19F18D}" type="datetimeFigureOut">
              <a:rPr lang="pt-PT" smtClean="0"/>
              <a:t>28-10-2016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88B5C-3B78-4268-AB78-37B4CA82F17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19084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FF181-1EC8-441D-856F-BC586D19F18D}" type="datetimeFigureOut">
              <a:rPr lang="pt-PT" smtClean="0"/>
              <a:t>28-10-2016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88B5C-3B78-4268-AB78-37B4CA82F17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720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116632"/>
            <a:ext cx="7772400" cy="792088"/>
          </a:xfrm>
        </p:spPr>
        <p:txBody>
          <a:bodyPr>
            <a:normAutofit fontScale="90000"/>
          </a:bodyPr>
          <a:lstStyle/>
          <a:p>
            <a:r>
              <a:rPr lang="pt-PT" sz="3600" dirty="0" smtClean="0"/>
              <a:t>Seminário MEGCTI: </a:t>
            </a:r>
            <a:br>
              <a:rPr lang="pt-PT" sz="3600" dirty="0" smtClean="0"/>
            </a:br>
            <a:r>
              <a:rPr lang="pt-PT" sz="3600" dirty="0" smtClean="0"/>
              <a:t>Programa Preliminar (Reservado)</a:t>
            </a:r>
            <a:endParaRPr lang="pt-PT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31640" y="1772816"/>
            <a:ext cx="6400800" cy="1752600"/>
          </a:xfrm>
        </p:spPr>
        <p:txBody>
          <a:bodyPr/>
          <a:lstStyle/>
          <a:p>
            <a:endParaRPr lang="pt-PT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175466"/>
              </p:ext>
            </p:extLst>
          </p:nvPr>
        </p:nvGraphicFramePr>
        <p:xfrm>
          <a:off x="215008" y="908720"/>
          <a:ext cx="8928992" cy="5859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7509"/>
                <a:gridCol w="1514739"/>
                <a:gridCol w="2152524"/>
                <a:gridCol w="4544220"/>
              </a:tblGrid>
              <a:tr h="432048">
                <a:tc>
                  <a:txBody>
                    <a:bodyPr/>
                    <a:lstStyle/>
                    <a:p>
                      <a:endParaRPr lang="pt-PT" sz="3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3200" dirty="0" smtClean="0">
                          <a:latin typeface="Arial Narrow" panose="020B0606020202030204" pitchFamily="34" charset="0"/>
                        </a:rPr>
                        <a:t>Data</a:t>
                      </a:r>
                      <a:endParaRPr lang="pt-PT" sz="3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3200" dirty="0" smtClean="0">
                          <a:latin typeface="Arial Narrow" panose="020B0606020202030204" pitchFamily="34" charset="0"/>
                        </a:rPr>
                        <a:t>Orador</a:t>
                      </a:r>
                      <a:endParaRPr lang="pt-PT" sz="3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3200" dirty="0" smtClean="0">
                          <a:latin typeface="Arial Narrow" panose="020B0606020202030204" pitchFamily="34" charset="0"/>
                        </a:rPr>
                        <a:t>Tema</a:t>
                      </a:r>
                      <a:endParaRPr lang="pt-PT" sz="3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812070">
                <a:tc>
                  <a:txBody>
                    <a:bodyPr/>
                    <a:lstStyle/>
                    <a:p>
                      <a:r>
                        <a:rPr lang="pt-PT" sz="3200" dirty="0" smtClean="0">
                          <a:latin typeface="Arial Narrow" panose="020B0606020202030204" pitchFamily="34" charset="0"/>
                        </a:rPr>
                        <a:t>1</a:t>
                      </a:r>
                      <a:endParaRPr lang="pt-PT" sz="3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3200" dirty="0" smtClean="0">
                          <a:latin typeface="Arial Narrow" panose="020B0606020202030204" pitchFamily="34" charset="0"/>
                        </a:rPr>
                        <a:t>22 Setº</a:t>
                      </a:r>
                      <a:endParaRPr lang="pt-PT" sz="3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800" dirty="0" smtClean="0">
                          <a:latin typeface="Arial Narrow" panose="020B0606020202030204" pitchFamily="34" charset="0"/>
                        </a:rPr>
                        <a:t>V.C. Simões</a:t>
                      </a:r>
                      <a:endParaRPr lang="pt-PT" sz="28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 smtClean="0">
                          <a:latin typeface="Arial Narrow" panose="020B0606020202030204" pitchFamily="34" charset="0"/>
                        </a:rPr>
                        <a:t>Seminário: Objectivos, Orientação, Programa</a:t>
                      </a:r>
                      <a:endParaRPr lang="pt-PT" sz="2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812070">
                <a:tc>
                  <a:txBody>
                    <a:bodyPr/>
                    <a:lstStyle/>
                    <a:p>
                      <a:r>
                        <a:rPr lang="pt-PT" sz="3200" dirty="0" smtClean="0">
                          <a:latin typeface="Arial Narrow" panose="020B0606020202030204" pitchFamily="34" charset="0"/>
                        </a:rPr>
                        <a:t>2</a:t>
                      </a:r>
                      <a:endParaRPr lang="pt-PT" sz="3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3200" dirty="0" smtClean="0">
                          <a:latin typeface="Arial Narrow" panose="020B0606020202030204" pitchFamily="34" charset="0"/>
                        </a:rPr>
                        <a:t>29 Setº</a:t>
                      </a:r>
                      <a:endParaRPr lang="pt-PT" sz="3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3200" dirty="0" smtClean="0">
                          <a:latin typeface="Arial Narrow" panose="020B0606020202030204" pitchFamily="34" charset="0"/>
                        </a:rPr>
                        <a:t>L. F. Costa</a:t>
                      </a:r>
                      <a:endParaRPr lang="pt-PT" sz="3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 smtClean="0">
                          <a:latin typeface="Arial Narrow" panose="020B0606020202030204" pitchFamily="34" charset="0"/>
                        </a:rPr>
                        <a:t>O que é uma Dissertação</a:t>
                      </a:r>
                      <a:r>
                        <a:rPr lang="pt-PT" sz="2400" baseline="0" dirty="0" smtClean="0">
                          <a:latin typeface="Arial Narrow" panose="020B0606020202030204" pitchFamily="34" charset="0"/>
                        </a:rPr>
                        <a:t> de Mestrado?</a:t>
                      </a:r>
                      <a:endParaRPr lang="pt-PT" sz="2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647400">
                <a:tc>
                  <a:txBody>
                    <a:bodyPr/>
                    <a:lstStyle/>
                    <a:p>
                      <a:r>
                        <a:rPr lang="pt-PT" sz="3200" dirty="0" smtClean="0">
                          <a:latin typeface="Arial Narrow" panose="020B0606020202030204" pitchFamily="34" charset="0"/>
                        </a:rPr>
                        <a:t>3</a:t>
                      </a:r>
                      <a:endParaRPr lang="pt-PT" sz="3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3200" dirty="0" smtClean="0">
                          <a:latin typeface="Arial Narrow" panose="020B0606020202030204" pitchFamily="34" charset="0"/>
                        </a:rPr>
                        <a:t>6 Outº</a:t>
                      </a:r>
                      <a:endParaRPr lang="pt-PT" sz="3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3200" dirty="0" smtClean="0">
                          <a:latin typeface="Arial Narrow" panose="020B0606020202030204" pitchFamily="34" charset="0"/>
                        </a:rPr>
                        <a:t>M. St </a:t>
                      </a:r>
                      <a:r>
                        <a:rPr lang="pt-PT" sz="3200" dirty="0" err="1" smtClean="0">
                          <a:latin typeface="Arial Narrow" panose="020B0606020202030204" pitchFamily="34" charset="0"/>
                        </a:rPr>
                        <a:t>Aubin</a:t>
                      </a:r>
                      <a:endParaRPr lang="pt-PT" sz="3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 err="1" smtClean="0">
                          <a:latin typeface="Arial Narrow" panose="020B0606020202030204" pitchFamily="34" charset="0"/>
                        </a:rPr>
                        <a:t>Bibliographic</a:t>
                      </a:r>
                      <a:r>
                        <a:rPr lang="pt-PT" sz="240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pt-PT" sz="2400" dirty="0" err="1" smtClean="0">
                          <a:latin typeface="Arial Narrow" panose="020B0606020202030204" pitchFamily="34" charset="0"/>
                        </a:rPr>
                        <a:t>databases</a:t>
                      </a:r>
                      <a:endParaRPr lang="pt-PT" sz="2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975170">
                <a:tc>
                  <a:txBody>
                    <a:bodyPr/>
                    <a:lstStyle/>
                    <a:p>
                      <a:r>
                        <a:rPr lang="pt-PT" sz="3200" dirty="0" smtClean="0">
                          <a:latin typeface="Arial Narrow" panose="020B0606020202030204" pitchFamily="34" charset="0"/>
                        </a:rPr>
                        <a:t>4</a:t>
                      </a:r>
                      <a:endParaRPr lang="pt-PT" sz="3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3200" dirty="0" smtClean="0">
                          <a:latin typeface="Arial Narrow" panose="020B0606020202030204" pitchFamily="34" charset="0"/>
                        </a:rPr>
                        <a:t>13 Outº</a:t>
                      </a:r>
                      <a:endParaRPr lang="pt-PT" sz="3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3200" dirty="0" smtClean="0">
                          <a:latin typeface="Arial Narrow" panose="020B0606020202030204" pitchFamily="34" charset="0"/>
                        </a:rPr>
                        <a:t>V. </a:t>
                      </a:r>
                      <a:r>
                        <a:rPr lang="pt-PT" sz="3200" dirty="0" err="1" smtClean="0">
                          <a:latin typeface="Arial Narrow" panose="020B0606020202030204" pitchFamily="34" charset="0"/>
                        </a:rPr>
                        <a:t>Escária</a:t>
                      </a:r>
                      <a:endParaRPr lang="pt-PT" sz="3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 smtClean="0">
                          <a:latin typeface="Arial Narrow" panose="020B0606020202030204" pitchFamily="34" charset="0"/>
                        </a:rPr>
                        <a:t>Bases de dados quantitativas. Software estatístico. Questões éticas</a:t>
                      </a:r>
                      <a:r>
                        <a:rPr lang="pt-PT" sz="2000" dirty="0" smtClean="0">
                          <a:latin typeface="Arial Narrow" panose="020B0606020202030204" pitchFamily="34" charset="0"/>
                        </a:rPr>
                        <a:t>.</a:t>
                      </a:r>
                      <a:endParaRPr lang="pt-PT" sz="2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641720">
                <a:tc>
                  <a:txBody>
                    <a:bodyPr/>
                    <a:lstStyle/>
                    <a:p>
                      <a:r>
                        <a:rPr lang="pt-PT" sz="3200" dirty="0" smtClean="0">
                          <a:latin typeface="Arial Narrow" panose="020B0606020202030204" pitchFamily="34" charset="0"/>
                        </a:rPr>
                        <a:t>5</a:t>
                      </a:r>
                      <a:endParaRPr lang="pt-PT" sz="3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3200" dirty="0" smtClean="0">
                          <a:latin typeface="Arial Narrow" panose="020B0606020202030204" pitchFamily="34" charset="0"/>
                        </a:rPr>
                        <a:t>20 Outº</a:t>
                      </a:r>
                      <a:endParaRPr lang="pt-PT" sz="3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3200" dirty="0" smtClean="0">
                          <a:latin typeface="Arial Narrow" panose="020B0606020202030204" pitchFamily="34" charset="0"/>
                        </a:rPr>
                        <a:t>E.</a:t>
                      </a:r>
                      <a:r>
                        <a:rPr lang="pt-PT" sz="3200" baseline="0" dirty="0" smtClean="0">
                          <a:latin typeface="Arial Narrow" panose="020B0606020202030204" pitchFamily="34" charset="0"/>
                        </a:rPr>
                        <a:t> Couto</a:t>
                      </a:r>
                      <a:endParaRPr lang="pt-PT" sz="3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 smtClean="0">
                          <a:latin typeface="Arial Narrow" panose="020B0606020202030204" pitchFamily="34" charset="0"/>
                        </a:rPr>
                        <a:t>TFM: Trabalho projecto e Relatório de estágio</a:t>
                      </a:r>
                      <a:endParaRPr lang="pt-PT" sz="2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641720">
                <a:tc>
                  <a:txBody>
                    <a:bodyPr/>
                    <a:lstStyle/>
                    <a:p>
                      <a:r>
                        <a:rPr lang="pt-PT" sz="3200" dirty="0" smtClean="0">
                          <a:latin typeface="Arial Narrow" panose="020B0606020202030204" pitchFamily="34" charset="0"/>
                        </a:rPr>
                        <a:t>6</a:t>
                      </a:r>
                      <a:endParaRPr lang="pt-PT" sz="3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3200" dirty="0" smtClean="0">
                          <a:latin typeface="Arial Narrow" panose="020B0606020202030204" pitchFamily="34" charset="0"/>
                        </a:rPr>
                        <a:t>27 Outº</a:t>
                      </a:r>
                      <a:endParaRPr lang="pt-PT" sz="3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400" dirty="0" smtClean="0">
                          <a:latin typeface="Arial Narrow" panose="020B0606020202030204" pitchFamily="34" charset="0"/>
                        </a:rPr>
                        <a:t>Inês Matias</a:t>
                      </a:r>
                    </a:p>
                    <a:p>
                      <a:endParaRPr lang="pt-PT" sz="2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Narrow" panose="020B0606020202030204" pitchFamily="34" charset="0"/>
                        </a:rPr>
                        <a:t>The role of S&amp;T management companies in the set-up and coordination of </a:t>
                      </a:r>
                      <a:r>
                        <a:rPr lang="en-US" sz="2400" smtClean="0">
                          <a:latin typeface="Arial Narrow" panose="020B0606020202030204" pitchFamily="34" charset="0"/>
                        </a:rPr>
                        <a:t>multi-partner  </a:t>
                      </a:r>
                      <a:r>
                        <a:rPr lang="en-US" sz="2400" dirty="0" smtClean="0">
                          <a:latin typeface="Arial Narrow" panose="020B0606020202030204" pitchFamily="34" charset="0"/>
                        </a:rPr>
                        <a:t>alliances</a:t>
                      </a:r>
                      <a:endParaRPr lang="pt-PT" sz="2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151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116632"/>
            <a:ext cx="7772400" cy="864096"/>
          </a:xfrm>
        </p:spPr>
        <p:txBody>
          <a:bodyPr>
            <a:noAutofit/>
          </a:bodyPr>
          <a:lstStyle/>
          <a:p>
            <a:r>
              <a:rPr lang="pt-PT" sz="2800" dirty="0" smtClean="0"/>
              <a:t>Seminário MEGCTI: </a:t>
            </a:r>
            <a:br>
              <a:rPr lang="pt-PT" sz="2800" dirty="0" smtClean="0"/>
            </a:br>
            <a:r>
              <a:rPr lang="pt-PT" sz="2800" dirty="0" smtClean="0"/>
              <a:t>Programa Preliminar (Reservado)</a:t>
            </a:r>
            <a:endParaRPr lang="pt-PT" sz="2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31640" y="1772816"/>
            <a:ext cx="6400800" cy="1752600"/>
          </a:xfrm>
        </p:spPr>
        <p:txBody>
          <a:bodyPr/>
          <a:lstStyle/>
          <a:p>
            <a:endParaRPr lang="pt-PT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0902046"/>
              </p:ext>
            </p:extLst>
          </p:nvPr>
        </p:nvGraphicFramePr>
        <p:xfrm>
          <a:off x="70992" y="1196752"/>
          <a:ext cx="9073008" cy="50599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935"/>
                <a:gridCol w="1490309"/>
                <a:gridCol w="1908212"/>
                <a:gridCol w="4968552"/>
              </a:tblGrid>
              <a:tr h="432048">
                <a:tc>
                  <a:txBody>
                    <a:bodyPr/>
                    <a:lstStyle/>
                    <a:p>
                      <a:endParaRPr lang="pt-PT" sz="3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400" dirty="0" smtClean="0">
                          <a:latin typeface="Arial Narrow" panose="020B0606020202030204" pitchFamily="34" charset="0"/>
                        </a:rPr>
                        <a:t>Data</a:t>
                      </a:r>
                      <a:endParaRPr lang="pt-PT" sz="2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400" dirty="0" smtClean="0">
                          <a:latin typeface="Arial Narrow" panose="020B0606020202030204" pitchFamily="34" charset="0"/>
                        </a:rPr>
                        <a:t>Orador</a:t>
                      </a:r>
                      <a:endParaRPr lang="pt-PT" sz="2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400" dirty="0" smtClean="0">
                          <a:latin typeface="Arial Narrow" panose="020B0606020202030204" pitchFamily="34" charset="0"/>
                        </a:rPr>
                        <a:t>Tema</a:t>
                      </a:r>
                      <a:endParaRPr lang="pt-PT" sz="2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650326">
                <a:tc>
                  <a:txBody>
                    <a:bodyPr/>
                    <a:lstStyle/>
                    <a:p>
                      <a:r>
                        <a:rPr lang="pt-PT" sz="3200" dirty="0" smtClean="0">
                          <a:latin typeface="Arial Narrow" panose="020B0606020202030204" pitchFamily="34" charset="0"/>
                        </a:rPr>
                        <a:t>7</a:t>
                      </a:r>
                      <a:endParaRPr lang="pt-PT" sz="3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3200" dirty="0" smtClean="0">
                          <a:latin typeface="Arial Narrow" panose="020B0606020202030204" pitchFamily="34" charset="0"/>
                        </a:rPr>
                        <a:t> 3 </a:t>
                      </a:r>
                      <a:r>
                        <a:rPr lang="pt-PT" sz="3200" dirty="0" err="1" smtClean="0">
                          <a:latin typeface="Arial Narrow" panose="020B0606020202030204" pitchFamily="34" charset="0"/>
                        </a:rPr>
                        <a:t>Novº</a:t>
                      </a:r>
                      <a:endParaRPr lang="pt-PT" sz="3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400" dirty="0" smtClean="0">
                          <a:latin typeface="Arial Narrow" panose="020B0606020202030204" pitchFamily="34" charset="0"/>
                        </a:rPr>
                        <a:t>Miguel</a:t>
                      </a:r>
                      <a:r>
                        <a:rPr lang="pt-PT" sz="2400" baseline="0" dirty="0" smtClean="0">
                          <a:latin typeface="Arial Narrow" panose="020B0606020202030204" pitchFamily="34" charset="0"/>
                        </a:rPr>
                        <a:t> Rapoula</a:t>
                      </a:r>
                      <a:endParaRPr lang="pt-PT" sz="2400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PT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Inovação Organizacional em Hospitais</a:t>
                      </a:r>
                    </a:p>
                    <a:p>
                      <a:endParaRPr lang="pt-PT" sz="28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650326">
                <a:tc>
                  <a:txBody>
                    <a:bodyPr/>
                    <a:lstStyle/>
                    <a:p>
                      <a:r>
                        <a:rPr lang="pt-PT" sz="3200" dirty="0" smtClean="0">
                          <a:latin typeface="Arial Narrow" panose="020B0606020202030204" pitchFamily="34" charset="0"/>
                        </a:rPr>
                        <a:t>8</a:t>
                      </a:r>
                      <a:endParaRPr lang="pt-PT" sz="3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3200" dirty="0" smtClean="0">
                          <a:latin typeface="Arial Narrow" panose="020B0606020202030204" pitchFamily="34" charset="0"/>
                        </a:rPr>
                        <a:t>10 </a:t>
                      </a:r>
                      <a:r>
                        <a:rPr lang="pt-PT" sz="3200" dirty="0" err="1" smtClean="0">
                          <a:latin typeface="Arial Narrow" panose="020B0606020202030204" pitchFamily="34" charset="0"/>
                        </a:rPr>
                        <a:t>Novº</a:t>
                      </a:r>
                      <a:endParaRPr lang="pt-PT" sz="3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 smtClean="0">
                          <a:latin typeface="Arial Narrow" panose="020B0606020202030204" pitchFamily="34" charset="0"/>
                        </a:rPr>
                        <a:t>Leandro Silva</a:t>
                      </a:r>
                      <a:endParaRPr lang="pt-PT" sz="2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 smtClean="0">
                          <a:latin typeface="Arial Narrow" panose="020B0606020202030204" pitchFamily="34" charset="0"/>
                        </a:rPr>
                        <a:t>Inovação e Modelos de negócio na </a:t>
                      </a:r>
                      <a:r>
                        <a:rPr lang="pt-PT" sz="2400" smtClean="0">
                          <a:latin typeface="Arial Narrow" panose="020B0606020202030204" pitchFamily="34" charset="0"/>
                        </a:rPr>
                        <a:t>Imprensa Portuguesa</a:t>
                      </a:r>
                      <a:endParaRPr lang="pt-PT" sz="2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650326">
                <a:tc>
                  <a:txBody>
                    <a:bodyPr/>
                    <a:lstStyle/>
                    <a:p>
                      <a:r>
                        <a:rPr lang="pt-PT" sz="3200" dirty="0" smtClean="0">
                          <a:latin typeface="Arial Narrow" panose="020B0606020202030204" pitchFamily="34" charset="0"/>
                        </a:rPr>
                        <a:t>9</a:t>
                      </a:r>
                      <a:endParaRPr lang="pt-PT" sz="3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3200" dirty="0" smtClean="0">
                          <a:latin typeface="Arial Narrow" panose="020B0606020202030204" pitchFamily="34" charset="0"/>
                        </a:rPr>
                        <a:t>17 </a:t>
                      </a:r>
                      <a:r>
                        <a:rPr lang="pt-PT" sz="3200" dirty="0" err="1" smtClean="0">
                          <a:latin typeface="Arial Narrow" panose="020B0606020202030204" pitchFamily="34" charset="0"/>
                        </a:rPr>
                        <a:t>Novº</a:t>
                      </a:r>
                      <a:endParaRPr lang="pt-PT" sz="3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 smtClean="0">
                          <a:latin typeface="Arial Narrow" panose="020B0606020202030204" pitchFamily="34" charset="0"/>
                        </a:rPr>
                        <a:t>A Definir</a:t>
                      </a:r>
                      <a:endParaRPr lang="pt-PT" sz="2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2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650326">
                <a:tc>
                  <a:txBody>
                    <a:bodyPr/>
                    <a:lstStyle/>
                    <a:p>
                      <a:r>
                        <a:rPr lang="pt-PT" sz="3200" dirty="0" smtClean="0">
                          <a:latin typeface="Arial Narrow" panose="020B0606020202030204" pitchFamily="34" charset="0"/>
                        </a:rPr>
                        <a:t>10</a:t>
                      </a:r>
                      <a:endParaRPr lang="pt-PT" sz="3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3200" dirty="0" smtClean="0">
                          <a:latin typeface="Arial Narrow" panose="020B0606020202030204" pitchFamily="34" charset="0"/>
                        </a:rPr>
                        <a:t>26 </a:t>
                      </a:r>
                      <a:r>
                        <a:rPr lang="pt-PT" sz="3200" dirty="0" err="1" smtClean="0">
                          <a:latin typeface="Arial Narrow" panose="020B0606020202030204" pitchFamily="34" charset="0"/>
                        </a:rPr>
                        <a:t>Novº</a:t>
                      </a:r>
                      <a:endParaRPr lang="pt-PT" sz="3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smtClean="0">
                          <a:latin typeface="Arial Narrow" panose="020B0606020202030204" pitchFamily="34" charset="0"/>
                        </a:rPr>
                        <a:t>A Definir</a:t>
                      </a:r>
                      <a:endParaRPr lang="pt-PT" sz="2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2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650326">
                <a:tc>
                  <a:txBody>
                    <a:bodyPr/>
                    <a:lstStyle/>
                    <a:p>
                      <a:r>
                        <a:rPr lang="pt-PT" sz="3200" dirty="0" smtClean="0">
                          <a:latin typeface="Arial Narrow" panose="020B0606020202030204" pitchFamily="34" charset="0"/>
                        </a:rPr>
                        <a:t>11</a:t>
                      </a:r>
                      <a:endParaRPr lang="pt-PT" sz="3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3200" dirty="0" smtClean="0">
                          <a:latin typeface="Arial Narrow" panose="020B0606020202030204" pitchFamily="34" charset="0"/>
                        </a:rPr>
                        <a:t>9 Dezº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PT" sz="3600" dirty="0" smtClean="0">
                          <a:latin typeface="Arial Narrow" panose="020B0606020202030204" pitchFamily="34" charset="0"/>
                        </a:rPr>
                        <a:t>Aula de AITI</a:t>
                      </a:r>
                      <a:endParaRPr lang="pt-PT" sz="3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 sz="2400" i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650326">
                <a:tc>
                  <a:txBody>
                    <a:bodyPr/>
                    <a:lstStyle/>
                    <a:p>
                      <a:r>
                        <a:rPr lang="pt-PT" sz="3200" dirty="0" smtClean="0">
                          <a:latin typeface="Arial Narrow" panose="020B0606020202030204" pitchFamily="34" charset="0"/>
                        </a:rPr>
                        <a:t>12</a:t>
                      </a:r>
                      <a:endParaRPr lang="pt-PT" sz="3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3200" dirty="0" smtClean="0">
                          <a:latin typeface="Arial Narrow" panose="020B0606020202030204" pitchFamily="34" charset="0"/>
                        </a:rPr>
                        <a:t>15 Dezº</a:t>
                      </a:r>
                      <a:endParaRPr lang="pt-PT" sz="3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 err="1" smtClean="0">
                          <a:latin typeface="Arial Narrow" panose="020B0606020202030204" pitchFamily="34" charset="0"/>
                        </a:rPr>
                        <a:t>V.C.Simões</a:t>
                      </a:r>
                      <a:endParaRPr lang="pt-PT" sz="2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 smtClean="0">
                          <a:latin typeface="Arial Narrow" panose="020B0606020202030204" pitchFamily="34" charset="0"/>
                        </a:rPr>
                        <a:t>Apresentação e discussão Projectos TFM</a:t>
                      </a:r>
                    </a:p>
                    <a:p>
                      <a:r>
                        <a:rPr lang="pt-PT" sz="2400" dirty="0" smtClean="0">
                          <a:latin typeface="Arial Narrow" panose="020B0606020202030204" pitchFamily="34" charset="0"/>
                        </a:rPr>
                        <a:t>(Aula prolongada)</a:t>
                      </a:r>
                      <a:endParaRPr lang="pt-PT" sz="2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460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1174</TotalTime>
  <Words>152</Words>
  <Application>Microsoft Office PowerPoint</Application>
  <PresentationFormat>Apresentação no Ecrã (4:3)</PresentationFormat>
  <Paragraphs>54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3" baseType="lpstr">
      <vt:lpstr>Tema do Office</vt:lpstr>
      <vt:lpstr>Seminário MEGCTI:  Programa Preliminar (Reservado)</vt:lpstr>
      <vt:lpstr>Seminário MEGCTI:  Programa Preliminar (Reservado)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Seminário MEGCTI:  Programa Preliminar</dc:title>
  <dc:creator>Vitor</dc:creator>
  <cp:lastModifiedBy>Vitor</cp:lastModifiedBy>
  <cp:revision>13</cp:revision>
  <cp:lastPrinted>2016-10-28T15:14:38Z</cp:lastPrinted>
  <dcterms:created xsi:type="dcterms:W3CDTF">2015-09-10T10:48:29Z</dcterms:created>
  <dcterms:modified xsi:type="dcterms:W3CDTF">2016-10-28T15:15:13Z</dcterms:modified>
</cp:coreProperties>
</file>